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901C3-CEE2-487D-B9D2-A921DCE867D0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444E4-D572-4253-93B6-E0236DE36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TP : Le Deep-Q-Network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1B76FC-807F-41B5-8BB6-8B9684C981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 pseudo-code</a:t>
            </a:r>
          </a:p>
        </p:txBody>
      </p:sp>
    </p:spTree>
    <p:extLst>
      <p:ext uri="{BB962C8B-B14F-4D97-AF65-F5344CB8AC3E}">
        <p14:creationId xmlns:p14="http://schemas.microsoft.com/office/powerpoint/2010/main" val="425771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E2E07-016C-4732-AA7E-B36ADB89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DQN – pseudo-code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2693B91-30FB-4C7D-8DDB-F32121E0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b="1" dirty="0"/>
                  <a:t>Pour</a:t>
                </a:r>
                <a:r>
                  <a:rPr lang="fr-FR" dirty="0"/>
                  <a:t> un nombre d’épisodes:</a:t>
                </a:r>
              </a:p>
              <a:p>
                <a:pPr marL="0" indent="0">
                  <a:buNone/>
                </a:pPr>
                <a:r>
                  <a:rPr lang="fr-FR" dirty="0"/>
                  <a:t>	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env.reset</a:t>
                </a:r>
                <a:r>
                  <a:rPr lang="fr-FR" dirty="0"/>
                  <a:t>()</a:t>
                </a:r>
              </a:p>
              <a:p>
                <a:pPr marL="0" indent="0">
                  <a:buNone/>
                </a:pPr>
                <a:r>
                  <a:rPr lang="fr-FR" dirty="0"/>
                  <a:t> 	</a:t>
                </a:r>
                <a:r>
                  <a:rPr lang="fr-FR" b="1" dirty="0"/>
                  <a:t>Tant que </a:t>
                </a:r>
                <a:r>
                  <a:rPr lang="fr-FR" dirty="0"/>
                  <a:t>l’environnement n’est pas terminé:</a:t>
                </a:r>
              </a:p>
              <a:p>
                <a:pPr marL="0" indent="0">
                  <a:buNone/>
                </a:pPr>
                <a:r>
                  <a:rPr lang="fr-FR" dirty="0"/>
                  <a:t>		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agent.</a:t>
                </a:r>
                <a:r>
                  <a:rPr lang="fr-FR" u="sng" dirty="0" err="1"/>
                  <a:t>act</a:t>
                </a:r>
                <a:r>
                  <a:rPr lang="fr-FR" dirty="0"/>
                  <a:t>(s)</a:t>
                </a:r>
              </a:p>
              <a:p>
                <a:pPr marL="0" indent="0">
                  <a:buNone/>
                </a:pPr>
                <a:r>
                  <a:rPr lang="fr-FR" dirty="0"/>
                  <a:t>		</a:t>
                </a:r>
                <a:r>
                  <a:rPr lang="fr-FR" dirty="0" err="1"/>
                  <a:t>s_next</a:t>
                </a:r>
                <a:r>
                  <a:rPr lang="fr-FR" dirty="0"/>
                  <a:t>, r, done, info = </a:t>
                </a:r>
                <a:r>
                  <a:rPr lang="fr-FR" dirty="0" err="1"/>
                  <a:t>env.step</a:t>
                </a:r>
                <a:r>
                  <a:rPr lang="fr-FR" dirty="0"/>
                  <a:t>(a)</a:t>
                </a:r>
              </a:p>
              <a:p>
                <a:pPr marL="0" indent="0">
                  <a:buNone/>
                </a:pPr>
                <a:r>
                  <a:rPr lang="fr-FR" dirty="0"/>
                  <a:t>		</a:t>
                </a:r>
                <a:r>
                  <a:rPr lang="fr-FR" dirty="0" err="1"/>
                  <a:t>memory.add</a:t>
                </a:r>
                <a:r>
                  <a:rPr lang="fr-FR" dirty="0"/>
                  <a:t>(</a:t>
                </a:r>
                <a:r>
                  <a:rPr lang="fr-FR" dirty="0" err="1"/>
                  <a:t>s,a,r,done</a:t>
                </a:r>
                <a:r>
                  <a:rPr lang="fr-FR" dirty="0"/>
                  <a:t>, </a:t>
                </a:r>
                <a:r>
                  <a:rPr lang="fr-FR" dirty="0" err="1"/>
                  <a:t>s_next</a:t>
                </a:r>
                <a:r>
                  <a:rPr lang="fr-FR" dirty="0"/>
                  <a:t>)</a:t>
                </a:r>
              </a:p>
              <a:p>
                <a:pPr marL="0" indent="0">
                  <a:buNone/>
                </a:pPr>
                <a:r>
                  <a:rPr lang="fr-FR" dirty="0"/>
                  <a:t>		</a:t>
                </a:r>
                <a:r>
                  <a:rPr lang="fr-FR" dirty="0" err="1"/>
                  <a:t>agent.</a:t>
                </a:r>
                <a:r>
                  <a:rPr lang="fr-FR" u="sng" dirty="0" err="1"/>
                  <a:t>improve</a:t>
                </a:r>
                <a:r>
                  <a:rPr lang="fr-FR" dirty="0"/>
                  <a:t>()</a:t>
                </a:r>
              </a:p>
              <a:p>
                <a:pPr marL="0" indent="0">
                  <a:buNone/>
                </a:pPr>
                <a:r>
                  <a:rPr lang="fr-FR" dirty="0"/>
                  <a:t>		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s_next</a:t>
                </a: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2693B91-30FB-4C7D-8DDB-F32121E0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35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0AE8A-3926-497F-8329-801922DF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003B840-4B96-4790-96BD-BF173DCC1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FR" dirty="0"/>
                  <a:t>act : 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b="0" dirty="0"/>
                  <a:t> a</a:t>
                </a:r>
              </a:p>
              <a:p>
                <a:pPr marL="0" indent="0">
                  <a:buNone/>
                </a:pPr>
                <a:endParaRPr lang="fr-FR" b="0" dirty="0"/>
              </a:p>
              <a:p>
                <a:pPr marL="0" indent="0">
                  <a:buNone/>
                </a:pPr>
                <a:r>
                  <a:rPr lang="fr-FR" dirty="0"/>
                  <a:t>	On évalue Q(s)</a:t>
                </a:r>
              </a:p>
              <a:p>
                <a:pPr marL="0" indent="0">
                  <a:buNone/>
                </a:pPr>
                <a:r>
                  <a:rPr lang="fr-FR" b="0" dirty="0"/>
                  <a:t>	On prend p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fr-FR" b="0" dirty="0"/>
                  <a:t> </a:t>
                </a:r>
                <a:r>
                  <a: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𝒰([0,1])</a:t>
                </a:r>
              </a:p>
              <a:p>
                <a:pPr marL="0" indent="0">
                  <a:buNone/>
                </a:pP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Si p 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petit)</a:t>
                </a:r>
              </a:p>
              <a:p>
                <a:pPr marL="0" indent="0">
                  <a:buNone/>
                </a:pP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Alors 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</m:t>
                    </m:r>
                    <m:func>
                      <m:funcPr>
                        <m:ctrlP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fr-FR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Sinon</a:t>
                </a:r>
              </a:p>
              <a:p>
                <a:pPr marL="0" indent="0">
                  <a:buNone/>
                </a:pPr>
                <a:r>
                  <a: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</a:t>
                </a:r>
                <a:r>
                  <a:rPr lang="fr-FR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(nombre d’actions)</a:t>
                </a:r>
              </a:p>
              <a:p>
                <a:pPr marL="0" indent="0">
                  <a:buNone/>
                </a:pPr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On retourne a</a:t>
                </a:r>
                <a:endParaRPr lang="fr-FR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b="0" dirty="0"/>
              </a:p>
              <a:p>
                <a:pPr marL="0" indent="0">
                  <a:buNone/>
                </a:pPr>
                <a:endParaRPr lang="fr-FR" b="0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003B840-4B96-4790-96BD-BF173DCC1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88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E7322-5F5F-402E-9BA0-B0A97B63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IMPROVE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635F36D-B491-46D2-BC4D-D7590881A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improve : 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	S, A, R, Done, </a:t>
                </a:r>
                <a:r>
                  <a:rPr lang="fr-FR" dirty="0" err="1"/>
                  <a:t>S_next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memory.sample</a:t>
                </a:r>
                <a:r>
                  <a:rPr lang="fr-FR" dirty="0"/>
                  <a:t>(</a:t>
                </a:r>
                <a:r>
                  <a:rPr lang="fr-FR" dirty="0" err="1"/>
                  <a:t>batch_size</a:t>
                </a:r>
                <a:r>
                  <a:rPr lang="fr-FR" dirty="0"/>
                  <a:t>)</a:t>
                </a:r>
              </a:p>
              <a:p>
                <a:pPr marL="0" indent="0">
                  <a:buNone/>
                </a:pPr>
                <a:r>
                  <a:rPr lang="fr-FR" dirty="0"/>
                  <a:t>	Tar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dirty="0"/>
                  <a:t> </a:t>
                </a:r>
                <a:r>
                  <a:rPr lang="fr-FR" u="sng" dirty="0" err="1"/>
                  <a:t>compute_targets</a:t>
                </a:r>
                <a:r>
                  <a:rPr lang="fr-FR" dirty="0"/>
                  <a:t>(R, Done, </a:t>
                </a:r>
                <a:r>
                  <a:rPr lang="fr-FR" dirty="0" err="1"/>
                  <a:t>S_next</a:t>
                </a:r>
                <a:r>
                  <a:rPr lang="fr-FR" dirty="0"/>
                  <a:t>)</a:t>
                </a:r>
              </a:p>
              <a:p>
                <a:pPr marL="0" indent="0">
                  <a:buNone/>
                </a:pPr>
                <a:r>
                  <a:rPr lang="fr-FR" dirty="0"/>
                  <a:t>	</a:t>
                </a:r>
              </a:p>
              <a:p>
                <a:pPr marL="0" indent="0">
                  <a:buNone/>
                </a:pPr>
                <a:r>
                  <a:rPr lang="fr-FR" dirty="0"/>
                  <a:t>	</a:t>
                </a:r>
                <a:r>
                  <a:rPr lang="fr-FR" dirty="0" err="1"/>
                  <a:t>grads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𝑇𝑎𝑟</m:t>
                        </m:r>
                      </m:e>
                    </m:d>
                  </m:oMath>
                </a14:m>
                <a:endParaRPr lang="fr-FR" b="0" dirty="0"/>
              </a:p>
              <a:p>
                <a:pPr marL="0" indent="0">
                  <a:buNone/>
                </a:pPr>
                <a:r>
                  <a:rPr lang="fr-FR" b="0" dirty="0"/>
                  <a:t>	</a:t>
                </a:r>
                <a:r>
                  <a:rPr lang="fr-FR" b="0" dirty="0" err="1"/>
                  <a:t>optimizer.apply_gradients</a:t>
                </a:r>
                <a:r>
                  <a:rPr lang="fr-FR" b="0" dirty="0"/>
                  <a:t>(</a:t>
                </a:r>
                <a:r>
                  <a:rPr lang="fr-FR" b="0" dirty="0" err="1"/>
                  <a:t>grads</a:t>
                </a:r>
                <a:r>
                  <a:rPr lang="fr-FR" b="0" dirty="0"/>
                  <a:t>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b="0" dirty="0"/>
                  <a:t>)</a:t>
                </a:r>
              </a:p>
              <a:p>
                <a:pPr marL="0" indent="0">
                  <a:buNone/>
                </a:pPr>
                <a:endParaRPr lang="fr-FR" b="0" dirty="0"/>
              </a:p>
              <a:p>
                <a:pPr marL="0" indent="0">
                  <a:buNone/>
                </a:pPr>
                <a:endParaRPr lang="fr-FR" b="0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635F36D-B491-46D2-BC4D-D7590881A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91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4403EF-A7DA-449A-A246-894BFF1A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COMPUTE TARGETS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7303B90-8515-4099-A34D-EE628097E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compute </a:t>
                </a:r>
                <a:r>
                  <a:rPr lang="fr-FR" dirty="0" err="1"/>
                  <a:t>targets</a:t>
                </a:r>
                <a:r>
                  <a:rPr lang="fr-FR" dirty="0"/>
                  <a:t> : R, Done, </a:t>
                </a:r>
                <a:r>
                  <a:rPr lang="fr-FR" dirty="0" err="1"/>
                  <a:t>S_next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/>
                  <a:t> Tar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	On évalue Q(</a:t>
                </a:r>
                <a:r>
                  <a:rPr lang="fr-FR" dirty="0" err="1"/>
                  <a:t>S_next</a:t>
                </a:r>
                <a:r>
                  <a:rPr lang="fr-FR" dirty="0"/>
                  <a:t>)</a:t>
                </a:r>
              </a:p>
              <a:p>
                <a:pPr marL="0" indent="0">
                  <a:buNone/>
                </a:pPr>
                <a:r>
                  <a:rPr lang="fr-FR" dirty="0"/>
                  <a:t>	Tar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dirty="0"/>
                  <a:t> R</a:t>
                </a:r>
              </a:p>
              <a:p>
                <a:pPr marL="0" indent="0">
                  <a:buNone/>
                </a:pPr>
                <a:r>
                  <a:rPr lang="fr-FR" dirty="0"/>
                  <a:t>	Là où Done == False:</a:t>
                </a:r>
              </a:p>
              <a:p>
                <a:pPr marL="0" indent="0">
                  <a:buNone/>
                </a:pPr>
                <a:r>
                  <a:rPr lang="fr-FR" dirty="0"/>
                  <a:t>		Tar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fr-FR" dirty="0"/>
                  <a:t> Tar +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𝑛𝑒𝑥𝑡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fr-FR" b="0" dirty="0"/>
              </a:p>
              <a:p>
                <a:pPr marL="0" indent="0">
                  <a:buNone/>
                </a:pPr>
                <a:r>
                  <a:rPr lang="fr-FR" dirty="0"/>
                  <a:t>	On retourne Tar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7303B90-8515-4099-A34D-EE628097E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568401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0</TotalTime>
  <Words>246</Words>
  <Application>Microsoft Office PowerPoint</Application>
  <PresentationFormat>Grand écran</PresentationFormat>
  <Paragraphs>42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Automatants</vt:lpstr>
      <vt:lpstr>TP : Le Deep-Q-Network</vt:lpstr>
      <vt:lpstr>LE DQN – pseudo-code</vt:lpstr>
      <vt:lpstr>ACT</vt:lpstr>
      <vt:lpstr>IMPROVE</vt:lpstr>
      <vt:lpstr>COMPUTE TARGETS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Raffael Bolla--Di Lorenzo (Student at CentraleSupelec)</dc:creator>
  <cp:lastModifiedBy>Raffael Bolla--Di Lorenzo (Student at CentraleSupelec)</cp:lastModifiedBy>
  <cp:revision>12</cp:revision>
  <dcterms:created xsi:type="dcterms:W3CDTF">2022-02-09T17:36:35Z</dcterms:created>
  <dcterms:modified xsi:type="dcterms:W3CDTF">2022-02-09T18:24:42Z</dcterms:modified>
</cp:coreProperties>
</file>